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72.xml.rels" ContentType="application/vnd.openxmlformats-package.relationships+xml"/>
  <Override PartName="/ppt/slides/_rels/slide44.xml.rels" ContentType="application/vnd.openxmlformats-package.relationships+xml"/>
  <Override PartName="/ppt/slides/_rels/slide71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7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CFBE334-7DDF-4898-A1D2-F836123CCF86}" type="datetime">
              <a:rPr b="0" lang="en-US" sz="1200" spc="-1" strike="noStrike">
                <a:solidFill>
                  <a:srgbClr val="ffffff"/>
                </a:solidFill>
                <a:latin typeface="Calibri"/>
              </a:rPr>
              <a:t>1/12/21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07E7055-D95A-4944-9E5B-CA2EAF573280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Click to edit the title text format</a:t>
            </a:r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it-IT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it-IT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it-IT" sz="18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it-IT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it-IT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it-IT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2021-01-12T14:17:55Z</dcterms:created>
  <dc:creator>FRANCESCO PAOLO CASTIGLIONE</dc:creator>
  <dc:description/>
  <dc:language>en-US</dc:language>
  <cp:lastModifiedBy/>
  <dcterms:modified xsi:type="dcterms:W3CDTF">2021-01-12T16:40:35Z</dcterms:modified>
  <cp:revision>3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0x0101007A75B59628D56A4BA5A7C10F15094B57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99</vt:i4>
  </property>
</Properties>
</file>